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5"/>
    <p:restoredTop sz="93447"/>
  </p:normalViewPr>
  <p:slideViewPr>
    <p:cSldViewPr snapToGrid="0" snapToObjects="1">
      <p:cViewPr varScale="1">
        <p:scale>
          <a:sx n="56" d="100"/>
          <a:sy n="56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BB-12F8-8A45-9157-C41FF05B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7492B-128D-8B48-AD75-2CCB2A6D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C500-B562-7345-8D5F-B867574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B7F10-A223-A447-A02D-89523CA0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99E6-4A06-9F40-B21D-1550056D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B63-BCA3-1D47-A498-29CBAF7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09E7-C7A2-294E-853C-15C158C1F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7997-5ACA-BD4D-BF95-A3221BA4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2356-A509-BA4F-A93B-481438F4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4E97-0044-5046-818D-2990B6E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B145-0EE6-6648-BB53-DF11FE68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83E2-389C-9343-8F83-E815B29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B593-D8F5-454D-AEEE-33D38735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7CF3-38A0-0248-A37D-4E40D651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A933-E607-6A4B-808E-4642BA4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2C4F-5C3D-9F40-B3CE-3E18DA5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9F4A-7E0B-2F4F-B383-7DCE3CAB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59EF-B3CE-8A46-A2A4-43D7830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810-F440-B441-8899-A83D7FE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FAB9-7BD9-9145-A812-C042436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D1D-0020-884C-BB4B-06B65EA2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6010-C715-ED42-B409-2EF83275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7CAC-EE20-984F-8B41-44420ADE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2986-57EF-4947-8B95-530DAA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C937-B60D-0344-A526-15BD07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B370-F3F5-E94E-AF42-6BE62DE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AD26-A2E1-894D-A844-6FE79093F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FACC1-E190-FD43-ADC4-9423A2B6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B58D-DDAD-164B-9E23-1AED9E8A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615E-024D-574D-A8AB-744AF0F5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3E70D-99D3-2F49-947B-0216A36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3943-83FA-BB4D-91EC-854B9F3C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2DC7-C46E-D444-9966-12249026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E358-6339-D74E-B571-88961694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E33F8-43B9-9D44-B2B0-E322EDF8D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8AD5-23E8-7642-90B6-E2749CD6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15F1-A829-4546-8D78-6FAA55F3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3559-3AE4-AB49-BC92-930D137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FBBD-BAF5-6C4A-B4B5-9ED588B3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C45-3CAD-7F42-90D0-5C06EBC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3287A-494C-BB41-85DF-EFA4C0C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08C0D-B10E-BE4E-BFB0-F65A25C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F19D-9FE1-E046-A290-BD281B4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21DC-E3EF-CE4D-B836-4585BB4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44C5-E412-3F49-AF07-F1D3AC9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260-6790-D140-871D-2613F4F4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9FA7-3310-AF4C-9A60-D548DF0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2662-3800-2F4B-B5B7-6B16C801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BDE94-D31B-0E49-8849-76121924B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057B-AD39-BA4E-B77F-44D6F355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0591-A1C6-AC42-B13F-A6C4F568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0302-CBFD-4642-915E-E3DEEDA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CE5-C99B-A04E-94E0-F3C093B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8325F-EA1C-4B4C-9B86-0A8DFBC9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F0CC-0B16-7644-90AC-87F51CC7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4D34-BA37-3843-AEF2-41DA8A79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916B1-35BE-B348-948C-55C9970A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8908-C05F-1846-8BEA-9E184B2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B9262-C8D8-5443-B4B7-46E74BA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5E95-7DC7-A44A-9264-A7FB62BD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3E6-4109-AF47-942F-FD9F741D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2032-BF5C-A842-8092-FC16BF89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719-A710-2E42-B04F-511A6AEC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" y="431787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60" y="0"/>
            <a:ext cx="5020483" cy="3879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413" y="195293"/>
            <a:ext cx="3495946" cy="575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76" y="3625328"/>
            <a:ext cx="3892664" cy="2785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8889450" y="3533890"/>
            <a:ext cx="257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baseline="30000" dirty="0">
                <a:solidFill>
                  <a:srgbClr val="FF0000"/>
                </a:solidFill>
              </a:rPr>
              <a:t>+</a:t>
            </a:r>
            <a:r>
              <a:rPr lang="en-US" sz="1400" baseline="-25000" dirty="0">
                <a:solidFill>
                  <a:srgbClr val="FF0000"/>
                </a:solidFill>
              </a:rPr>
              <a:t>2  </a:t>
            </a:r>
            <a:r>
              <a:rPr lang="en-US" sz="1400" dirty="0">
                <a:solidFill>
                  <a:srgbClr val="FF0000"/>
                </a:solidFill>
              </a:rPr>
              <a:t>Ionization in strong, ultrafast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electromagnetic field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4777740" y="6097335"/>
            <a:ext cx="505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          Ionization of </a:t>
            </a:r>
            <a:r>
              <a:rPr lang="en-US" sz="1600" dirty="0" err="1">
                <a:solidFill>
                  <a:srgbClr val="FF0000"/>
                </a:solidFill>
              </a:rPr>
              <a:t>Ar</a:t>
            </a:r>
            <a:r>
              <a:rPr lang="en-US" sz="1600" dirty="0">
                <a:solidFill>
                  <a:srgbClr val="FF0000"/>
                </a:solidFill>
              </a:rPr>
              <a:t>(3d) by electron Impact: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	Experiment(a) and Theory(b)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1319968" y="6345200"/>
            <a:ext cx="30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dirty="0" err="1">
                <a:solidFill>
                  <a:srgbClr val="FF0000"/>
                </a:solidFill>
              </a:rPr>
              <a:t>Ar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  <p:pic>
        <p:nvPicPr>
          <p:cNvPr id="13" name="movie-R1.6-300eV-1e16-20oc-perp.mov-desktop.m4v">
            <a:hlinkClick r:id="" action="ppaction://media"/>
            <a:extLst>
              <a:ext uri="{FF2B5EF4-FFF2-40B4-BE49-F238E27FC236}">
                <a16:creationId xmlns:a16="http://schemas.microsoft.com/office/drawing/2014/main" id="{B975A07C-5966-E343-997B-5921B2E9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61243" y="536172"/>
            <a:ext cx="4030757" cy="30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32</Words>
  <Application>Microsoft Macintosh PowerPoint</Application>
  <PresentationFormat>Widescreen</PresentationFormat>
  <Paragraphs>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28</cp:revision>
  <dcterms:created xsi:type="dcterms:W3CDTF">2019-02-13T17:41:16Z</dcterms:created>
  <dcterms:modified xsi:type="dcterms:W3CDTF">2019-03-09T13:46:47Z</dcterms:modified>
</cp:coreProperties>
</file>